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3631"/>
  </p:normalViewPr>
  <p:slideViewPr>
    <p:cSldViewPr snapToGrid="0" snapToObjects="1">
      <p:cViewPr varScale="1">
        <p:scale>
          <a:sx n="120" d="100"/>
          <a:sy n="120" d="100"/>
        </p:scale>
        <p:origin x="2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47EB-D434-C146-AF7C-EDD2816A70A5}" type="datetimeFigureOut">
              <a:rPr lang="nl-NL" smtClean="0"/>
              <a:t>12-12-17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798A-92E3-BC40-843A-49CE4C308D3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0731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47EB-D434-C146-AF7C-EDD2816A70A5}" type="datetimeFigureOut">
              <a:rPr lang="nl-NL" smtClean="0"/>
              <a:t>12-12-17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798A-92E3-BC40-843A-49CE4C308D3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9262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47EB-D434-C146-AF7C-EDD2816A70A5}" type="datetimeFigureOut">
              <a:rPr lang="nl-NL" smtClean="0"/>
              <a:t>12-12-17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798A-92E3-BC40-843A-49CE4C308D32}" type="slidenum">
              <a:rPr lang="nl-NL" smtClean="0"/>
              <a:t>‹nr.›</a:t>
            </a:fld>
            <a:endParaRPr lang="nl-N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357583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47EB-D434-C146-AF7C-EDD2816A70A5}" type="datetimeFigureOut">
              <a:rPr lang="nl-NL" smtClean="0"/>
              <a:t>12-12-17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798A-92E3-BC40-843A-49CE4C308D3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1664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 met cita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47EB-D434-C146-AF7C-EDD2816A70A5}" type="datetimeFigureOut">
              <a:rPr lang="nl-NL" smtClean="0"/>
              <a:t>12-12-17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798A-92E3-BC40-843A-49CE4C308D32}" type="slidenum">
              <a:rPr lang="nl-NL" smtClean="0"/>
              <a:t>‹nr.›</a:t>
            </a:fld>
            <a:endParaRPr lang="nl-N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260839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47EB-D434-C146-AF7C-EDD2816A70A5}" type="datetimeFigureOut">
              <a:rPr lang="nl-NL" smtClean="0"/>
              <a:t>12-12-17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798A-92E3-BC40-843A-49CE4C308D3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24872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47EB-D434-C146-AF7C-EDD2816A70A5}" type="datetimeFigureOut">
              <a:rPr lang="nl-NL" smtClean="0"/>
              <a:t>12-12-17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798A-92E3-BC40-843A-49CE4C308D3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53006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47EB-D434-C146-AF7C-EDD2816A70A5}" type="datetimeFigureOut">
              <a:rPr lang="nl-NL" smtClean="0"/>
              <a:t>12-12-17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798A-92E3-BC40-843A-49CE4C308D3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4853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47EB-D434-C146-AF7C-EDD2816A70A5}" type="datetimeFigureOut">
              <a:rPr lang="nl-NL" smtClean="0"/>
              <a:t>12-12-17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798A-92E3-BC40-843A-49CE4C308D3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5130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47EB-D434-C146-AF7C-EDD2816A70A5}" type="datetimeFigureOut">
              <a:rPr lang="nl-NL" smtClean="0"/>
              <a:t>12-12-17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798A-92E3-BC40-843A-49CE4C308D3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046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47EB-D434-C146-AF7C-EDD2816A70A5}" type="datetimeFigureOut">
              <a:rPr lang="nl-NL" smtClean="0"/>
              <a:t>12-12-17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798A-92E3-BC40-843A-49CE4C308D3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07473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47EB-D434-C146-AF7C-EDD2816A70A5}" type="datetimeFigureOut">
              <a:rPr lang="nl-NL" smtClean="0"/>
              <a:t>12-12-17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798A-92E3-BC40-843A-49CE4C308D3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64601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47EB-D434-C146-AF7C-EDD2816A70A5}" type="datetimeFigureOut">
              <a:rPr lang="nl-NL" smtClean="0"/>
              <a:t>12-12-17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798A-92E3-BC40-843A-49CE4C308D3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726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47EB-D434-C146-AF7C-EDD2816A70A5}" type="datetimeFigureOut">
              <a:rPr lang="nl-NL" smtClean="0"/>
              <a:t>12-12-17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798A-92E3-BC40-843A-49CE4C308D3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26274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47EB-D434-C146-AF7C-EDD2816A70A5}" type="datetimeFigureOut">
              <a:rPr lang="nl-NL" smtClean="0"/>
              <a:t>12-12-17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798A-92E3-BC40-843A-49CE4C308D3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53022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47EB-D434-C146-AF7C-EDD2816A70A5}" type="datetimeFigureOut">
              <a:rPr lang="nl-NL" smtClean="0"/>
              <a:t>12-12-17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798A-92E3-BC40-843A-49CE4C308D3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5004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0147EB-D434-C146-AF7C-EDD2816A70A5}" type="datetimeFigureOut">
              <a:rPr lang="nl-NL" smtClean="0"/>
              <a:t>12-12-17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AB3798A-92E3-BC40-843A-49CE4C308D3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1768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2404534"/>
            <a:ext cx="12192000" cy="1646302"/>
          </a:xfrm>
        </p:spPr>
        <p:txBody>
          <a:bodyPr/>
          <a:lstStyle/>
          <a:p>
            <a:pPr algn="ctr"/>
            <a:r>
              <a:rPr lang="nl-NL" b="1" smtClean="0"/>
              <a:t>4.4 DE DUITSE BEZETTING VAN NEDERLAND</a:t>
            </a:r>
            <a:endParaRPr lang="nl-NL" b="1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nl-NL" b="1" dirty="0" smtClean="0"/>
              <a:t>DE TWEEDE WERELDOORLOG</a:t>
            </a:r>
            <a:endParaRPr lang="nl-NL" b="1" dirty="0"/>
          </a:p>
          <a:p>
            <a:pPr algn="ctr"/>
            <a:r>
              <a:rPr lang="nl-NL" b="1" dirty="0" smtClean="0"/>
              <a:t>HOOFDSTUK 4</a:t>
            </a:r>
            <a:endParaRPr lang="nl-NL" b="1" dirty="0"/>
          </a:p>
        </p:txBody>
      </p:sp>
    </p:spTree>
    <p:extLst>
      <p:ext uri="{BB962C8B-B14F-4D97-AF65-F5344CB8AC3E}">
        <p14:creationId xmlns:p14="http://schemas.microsoft.com/office/powerpoint/2010/main" val="48881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 smtClean="0"/>
              <a:t>De Duitse inval</a:t>
            </a:r>
            <a:br>
              <a:rPr lang="nl-NL" b="1" dirty="0" smtClean="0"/>
            </a:br>
            <a:r>
              <a:rPr lang="nl-NL" b="1" dirty="0" smtClean="0"/>
              <a:t>10 mei 1940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0" y="2160589"/>
            <a:ext cx="12192000" cy="4697411"/>
          </a:xfrm>
        </p:spPr>
        <p:txBody>
          <a:bodyPr/>
          <a:lstStyle/>
          <a:p>
            <a:r>
              <a:rPr lang="nl-NL" dirty="0" smtClean="0"/>
              <a:t>10 mei begint de Duitse inval</a:t>
            </a:r>
          </a:p>
          <a:p>
            <a:r>
              <a:rPr lang="nl-NL" dirty="0" smtClean="0"/>
              <a:t>14 mei Duitsers bombarderen Rotterdam</a:t>
            </a:r>
          </a:p>
          <a:p>
            <a:r>
              <a:rPr lang="nl-NL" dirty="0" smtClean="0"/>
              <a:t>15 mei Nederland capituleert = geeft zich over</a:t>
            </a:r>
          </a:p>
          <a:p>
            <a:endParaRPr lang="nl-NL" dirty="0"/>
          </a:p>
          <a:p>
            <a:r>
              <a:rPr lang="nl-NL" dirty="0" smtClean="0"/>
              <a:t>Koningin Wilhelmina en de regering vluchten naar Londen</a:t>
            </a:r>
          </a:p>
          <a:p>
            <a:r>
              <a:rPr lang="nl-NL" dirty="0" smtClean="0"/>
              <a:t>Regering in ballingschap blijft in contact met bevolking via Radio Oranje</a:t>
            </a:r>
          </a:p>
          <a:p>
            <a:r>
              <a:rPr lang="nl-NL" dirty="0" smtClean="0"/>
              <a:t>Vanaf 15 mei staat Nederland onder Duits bestuur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19250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/>
              <a:t>G</a:t>
            </a:r>
            <a:r>
              <a:rPr lang="nl-NL" b="1" dirty="0" smtClean="0"/>
              <a:t>elijkschakeling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0" y="2160589"/>
            <a:ext cx="12192000" cy="3880773"/>
          </a:xfrm>
        </p:spPr>
        <p:txBody>
          <a:bodyPr/>
          <a:lstStyle/>
          <a:p>
            <a:r>
              <a:rPr lang="nl-NL" dirty="0" smtClean="0"/>
              <a:t>Nederland werd eerst redelijk vriendelijk behandeld, omdat Nederlanders volgens de Duitse rassenleer een Germaans broedervolk waren</a:t>
            </a:r>
          </a:p>
          <a:p>
            <a:r>
              <a:rPr lang="nl-NL" dirty="0" smtClean="0"/>
              <a:t>Vanaf het begin werden de Nederlanders onderdrukt:</a:t>
            </a:r>
          </a:p>
          <a:p>
            <a:pPr>
              <a:buFont typeface="Wingdings" charset="2"/>
              <a:buChar char="Ø"/>
            </a:pPr>
            <a:r>
              <a:rPr lang="nl-NL" dirty="0" smtClean="0"/>
              <a:t>Iedereen kon zo maar gearresteerd worden</a:t>
            </a:r>
          </a:p>
          <a:p>
            <a:pPr>
              <a:buFont typeface="Wingdings" charset="2"/>
              <a:buChar char="Ø"/>
            </a:pPr>
            <a:r>
              <a:rPr lang="nl-NL" dirty="0" smtClean="0"/>
              <a:t>Media kwamen onder censuur te staan</a:t>
            </a:r>
          </a:p>
          <a:p>
            <a:pPr>
              <a:buFont typeface="Wingdings" charset="2"/>
              <a:buChar char="Ø"/>
            </a:pPr>
            <a:r>
              <a:rPr lang="nl-NL" dirty="0" smtClean="0"/>
              <a:t>Politieke partijen werden verboden, behalve de N.S.B.</a:t>
            </a:r>
          </a:p>
          <a:p>
            <a:pPr>
              <a:buFont typeface="Wingdings" charset="2"/>
              <a:buChar char="Ø"/>
            </a:pPr>
            <a:endParaRPr lang="nl-NL" dirty="0"/>
          </a:p>
          <a:p>
            <a:pPr>
              <a:buFont typeface="Wingdings" charset="2"/>
              <a:buChar char="Ø"/>
            </a:pPr>
            <a:r>
              <a:rPr lang="nl-NL" dirty="0" smtClean="0"/>
              <a:t>Alle organisaties werden </a:t>
            </a:r>
            <a:r>
              <a:rPr lang="nl-NL" b="1" dirty="0" err="1" smtClean="0"/>
              <a:t>gelijkgschakeld</a:t>
            </a:r>
            <a:r>
              <a:rPr lang="nl-NL" dirty="0" smtClean="0"/>
              <a:t> = stonden onder leiding van een Nazi en werden via de Nazi-ideeën geleid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367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 smtClean="0"/>
              <a:t>JODENVERVOLGING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0" y="2160589"/>
            <a:ext cx="12192000" cy="3880773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nl-NL" dirty="0" smtClean="0"/>
              <a:t>1940	alle Joden worden geregistreerd; 140.000, waarvan 20.000 vluchtelingen uit Duitsland</a:t>
            </a:r>
          </a:p>
          <a:p>
            <a:pPr>
              <a:buFont typeface="Arial" charset="0"/>
              <a:buChar char="•"/>
            </a:pPr>
            <a:r>
              <a:rPr lang="nl-NL" dirty="0" smtClean="0"/>
              <a:t>Alle Joden krijgen een J op hun persoonsbewijs = soort identiteitskaart</a:t>
            </a:r>
          </a:p>
          <a:p>
            <a:pPr>
              <a:buFont typeface="Arial" charset="0"/>
              <a:buChar char="•"/>
            </a:pPr>
            <a:r>
              <a:rPr lang="nl-NL" dirty="0" smtClean="0"/>
              <a:t>1941 1</a:t>
            </a:r>
            <a:r>
              <a:rPr lang="nl-NL" baseline="30000" dirty="0" smtClean="0"/>
              <a:t>e</a:t>
            </a:r>
            <a:r>
              <a:rPr lang="nl-NL" dirty="0" smtClean="0"/>
              <a:t> Razzia in Amsterdam: 425 Joden worden opgepakt en gedeporteerd naar concentratiekamp </a:t>
            </a:r>
            <a:r>
              <a:rPr lang="nl-NL" dirty="0" err="1" smtClean="0"/>
              <a:t>Mauthausen</a:t>
            </a:r>
            <a:r>
              <a:rPr lang="nl-NL" dirty="0" smtClean="0"/>
              <a:t> in Oostenrijk</a:t>
            </a:r>
          </a:p>
          <a:p>
            <a:pPr>
              <a:buFont typeface="Arial" charset="0"/>
              <a:buChar char="•"/>
            </a:pPr>
            <a:r>
              <a:rPr lang="nl-NL" dirty="0" smtClean="0"/>
              <a:t>Gevolg = Februaristaking = staking van openbaar vervoer in Amsterdam, Utrecht en Zaandam</a:t>
            </a:r>
          </a:p>
          <a:p>
            <a:pPr>
              <a:buFont typeface="Arial" charset="0"/>
              <a:buChar char="•"/>
            </a:pPr>
            <a:r>
              <a:rPr lang="nl-NL" dirty="0" smtClean="0"/>
              <a:t>Einde aan staking door executeren = dood schieten van 12 stakers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36815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609600"/>
            <a:ext cx="9792586" cy="1320800"/>
          </a:xfrm>
        </p:spPr>
        <p:txBody>
          <a:bodyPr/>
          <a:lstStyle/>
          <a:p>
            <a:pPr algn="ctr"/>
            <a:r>
              <a:rPr lang="nl-NL" b="1" smtClean="0"/>
              <a:t>UITROEIING VAN DE NEDERLANDSE JODEN</a:t>
            </a:r>
            <a:endParaRPr lang="nl-NL" b="1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0" y="2160589"/>
            <a:ext cx="12192000" cy="3880773"/>
          </a:xfrm>
        </p:spPr>
        <p:txBody>
          <a:bodyPr/>
          <a:lstStyle/>
          <a:p>
            <a:r>
              <a:rPr lang="nl-NL" dirty="0" smtClean="0"/>
              <a:t>Joden worden opgepakt door de Nederlandse politie bij razzia’s</a:t>
            </a:r>
          </a:p>
          <a:p>
            <a:r>
              <a:rPr lang="nl-NL" dirty="0" smtClean="0"/>
              <a:t>Alle Nederlandse Joden worden naar doorvoerkamp Westerbork in Drenthe gebracht</a:t>
            </a:r>
          </a:p>
          <a:p>
            <a:r>
              <a:rPr lang="nl-NL" dirty="0" smtClean="0"/>
              <a:t>Vanuit Westerbork worden deze mensen gedeporteerd naar de vernietigingskampen in Polen</a:t>
            </a:r>
          </a:p>
          <a:p>
            <a:r>
              <a:rPr lang="nl-NL" dirty="0" smtClean="0"/>
              <a:t>De meeste </a:t>
            </a:r>
            <a:r>
              <a:rPr lang="nl-NL" dirty="0"/>
              <a:t>N</a:t>
            </a:r>
            <a:r>
              <a:rPr lang="nl-NL" dirty="0" smtClean="0"/>
              <a:t>ederlandse joden worden vergast in Auschwitz-</a:t>
            </a:r>
            <a:r>
              <a:rPr lang="nl-NL" dirty="0" err="1"/>
              <a:t>B</a:t>
            </a:r>
            <a:r>
              <a:rPr lang="nl-NL" dirty="0" err="1" smtClean="0"/>
              <a:t>irkenau</a:t>
            </a:r>
            <a:r>
              <a:rPr lang="nl-NL" dirty="0" smtClean="0"/>
              <a:t> en Sobibor</a:t>
            </a:r>
          </a:p>
          <a:p>
            <a:r>
              <a:rPr lang="nl-NL" dirty="0" smtClean="0"/>
              <a:t>Er worden 107.000 mensen gedeporteerd</a:t>
            </a:r>
          </a:p>
          <a:p>
            <a:r>
              <a:rPr lang="nl-NL" dirty="0" smtClean="0"/>
              <a:t>Er worden 102.000 mensen vermoord</a:t>
            </a:r>
          </a:p>
          <a:p>
            <a:endParaRPr lang="nl-NL" dirty="0"/>
          </a:p>
          <a:p>
            <a:r>
              <a:rPr lang="nl-NL" smtClean="0"/>
              <a:t>10.000den </a:t>
            </a:r>
            <a:r>
              <a:rPr lang="nl-NL" dirty="0" smtClean="0"/>
              <a:t>Nederlandse Joden overleven </a:t>
            </a:r>
            <a:r>
              <a:rPr lang="nl-NL" smtClean="0"/>
              <a:t>door onder te duiken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493904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</TotalTime>
  <Words>189</Words>
  <Application>Microsoft Macintosh PowerPoint</Application>
  <PresentationFormat>Breedbeeld</PresentationFormat>
  <Paragraphs>34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10" baseType="lpstr">
      <vt:lpstr>Trebuchet MS</vt:lpstr>
      <vt:lpstr>Wingdings</vt:lpstr>
      <vt:lpstr>Wingdings 3</vt:lpstr>
      <vt:lpstr>Arial</vt:lpstr>
      <vt:lpstr>Facet</vt:lpstr>
      <vt:lpstr>4.4 DE DUITSE BEZETTING VAN NEDERLAND</vt:lpstr>
      <vt:lpstr>De Duitse inval 10 mei 1940</vt:lpstr>
      <vt:lpstr>Gelijkschakeling</vt:lpstr>
      <vt:lpstr>JODENVERVOLGING</vt:lpstr>
      <vt:lpstr>UITROEIING VAN DE NEDERLANDSE JODEN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4.4 DE DUITSE BEZETTING VAN NEDERLAND</dc:title>
  <dc:creator>Microsoft Office-gebruiker</dc:creator>
  <cp:lastModifiedBy>Microsoft Office-gebruiker</cp:lastModifiedBy>
  <cp:revision>3</cp:revision>
  <dcterms:created xsi:type="dcterms:W3CDTF">2017-12-12T14:24:21Z</dcterms:created>
  <dcterms:modified xsi:type="dcterms:W3CDTF">2017-12-12T14:50:56Z</dcterms:modified>
</cp:coreProperties>
</file>